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304" r:id="rId4"/>
    <p:sldId id="30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8">
          <p15:clr>
            <a:srgbClr val="A4A3A4"/>
          </p15:clr>
        </p15:guide>
        <p15:guide id="2" pos="3833">
          <p15:clr>
            <a:srgbClr val="A4A3A4"/>
          </p15:clr>
        </p15:guide>
        <p15:guide id="3" orient="horz" pos="21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216185-B178-4E84-B182-AB05E4328192}" v="6" dt="2020-07-29T04:27:51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4" y="46"/>
      </p:cViewPr>
      <p:guideLst>
        <p:guide orient="horz" pos="1098"/>
        <p:guide pos="3833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8D2E8-CFA3-4947-A621-3B9D9490C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34593B-78D7-47FB-AB28-3144EFBA8E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8EC07-F595-4CF6-A844-B94C04308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2589-F7D2-42F6-87E6-394D98DC9F1E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E73864-9946-4E09-8E51-78BC8EC19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70C43-835D-425E-BDB0-48AAC2D5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26FE-AAE1-4701-A5AF-986F4A5DC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3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E193-B416-46E2-891E-C86519D9A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81AF1-1F3A-42AC-A873-641232C70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34F5C-EDF5-47B6-9EBD-06895A71A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2589-F7D2-42F6-87E6-394D98DC9F1E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7436-6335-478B-BFCE-EF014C90B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D1895-019A-444C-832A-4857AEA62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26FE-AAE1-4701-A5AF-986F4A5DC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9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EA3401-4163-41F7-814A-19BDD4D18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55AC42-792C-459E-B62C-AC99F8D11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9AE9C-8C6B-433A-B37C-8C9ABB1B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2589-F7D2-42F6-87E6-394D98DC9F1E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FFB74-A09A-4BB9-9C05-C1FB01E3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28D5F-EFC0-44D6-801E-1E9C363D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26FE-AAE1-4701-A5AF-986F4A5DC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FE5D-9DE4-4CDA-A1BB-45514D70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C16AD-784C-4990-94F1-9577B428F6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F19D1-4E20-4977-B7CF-5917CCDE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2589-F7D2-42F6-87E6-394D98DC9F1E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A5E0F-96E2-4857-8ED8-2E38B7873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4BFA2-681E-46A5-85BB-83821EE1F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26FE-AAE1-4701-A5AF-986F4A5DC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6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11E41-2A18-4ACE-A9C2-988AF4B37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0A32E-131C-446E-BCC0-78DCDA279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E2900-DA23-4910-9E6C-9D8ED695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2589-F7D2-42F6-87E6-394D98DC9F1E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7BBE52-58BF-4AA2-8A9B-58B626350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3F37EC-5686-44CE-BD62-FEF330CC1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26FE-AAE1-4701-A5AF-986F4A5DC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0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D5AE-3BEE-49C3-92D2-901815893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EDE59-1D85-4E83-AFCD-B12CFEF5B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1E8379-709F-4980-933C-B19616D5E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90E6EF-F98E-4C84-B7D4-F1A25DCEB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2589-F7D2-42F6-87E6-394D98DC9F1E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BACBD-84AF-4470-A4FE-3976A8900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820D9-E4A0-4A55-A58C-F7307568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26FE-AAE1-4701-A5AF-986F4A5DC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3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0B618-4B05-4CF8-AE17-F20367A7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5D900-393E-4E10-B572-FDEE0255C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B562D5-E54E-4BF0-B4BB-AA75B9FCD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8A337-C56D-4821-8C13-1794ED889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17F748-5C2B-4D41-B180-03EA3A0712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3750D7-1B02-45A5-A83C-F16583C7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2589-F7D2-42F6-87E6-394D98DC9F1E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98FEDA-4BD5-4752-8138-53B76931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F62E62-CF91-4C74-AA9F-2D52F7A56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26FE-AAE1-4701-A5AF-986F4A5DC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92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5E3BF-D7E7-4CA1-9C32-6422E388C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5B2DD-875A-4B4E-9F3D-D382548F0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2589-F7D2-42F6-87E6-394D98DC9F1E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CD26F7-FFDB-4F94-B3BE-CF7A7D0E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9DDEE8-E5CA-4EBE-B431-A095B639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26FE-AAE1-4701-A5AF-986F4A5DC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4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E2597-2E42-4E59-AB53-7B6FCBF6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2589-F7D2-42F6-87E6-394D98DC9F1E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36C51-FFB9-4B1D-A491-87B7D35D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D3888-A1B8-44AC-BF17-37ED8A3B5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26FE-AAE1-4701-A5AF-986F4A5DC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17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B1DD-E1A5-4046-A002-82FC6BD9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2E948-C96A-4576-91E5-6BCBD8022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30EA4-D627-4369-9DDD-CB9B01519C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FC1C-1EB7-4A83-8985-68DC9E931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2589-F7D2-42F6-87E6-394D98DC9F1E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BD393A-4DD3-4790-B7D6-126693A4E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430BC-4ACA-41EC-A847-C0C1B6EC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26FE-AAE1-4701-A5AF-986F4A5DC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9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7185B-56EB-41DA-BE83-E4C824AA6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4074F6-023D-422D-BE5D-38468B840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1BC3E-E88F-4B29-B0E1-A0008FC86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BAB74A-FC64-4AC7-8074-1019DDE0B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2589-F7D2-42F6-87E6-394D98DC9F1E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2111A-6D5C-4464-970A-0E7EC4F1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AE13A9-CAB2-47DC-8867-BA2EC9404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A26FE-AAE1-4701-A5AF-986F4A5DC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86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67E107-F78E-48AF-86A5-63192FF6C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50E70-38A1-49D4-8C61-728BDEE11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2EF6C-4F28-4835-9658-272D3146CF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92589-F7D2-42F6-87E6-394D98DC9F1E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20502-CA17-4287-ADFE-82AF8E608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2FF9D-69D8-461D-BF13-FC1C2FD05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A26FE-AAE1-4701-A5AF-986F4A5DC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7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hyperlink" Target="https://www.facebook.com/GeneaQuest" TargetMode="External"/><Relationship Id="rId4" Type="http://schemas.openxmlformats.org/officeDocument/2006/relationships/hyperlink" Target="https://caggni.org/GeneaQuest-2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89534-B465-4859-AA67-E58C5040F9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AF6A06-FFCC-4A81-B485-D86A4EB5B8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7BAC4C0-BFB0-42FC-B368-B85855687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355" y="370457"/>
            <a:ext cx="7857162" cy="585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43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0842" y="1642308"/>
            <a:ext cx="3191734" cy="311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What’s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this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year?</a:t>
            </a:r>
            <a:endParaRPr lang="en-US" sz="6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C31844-011C-4012-BB0C-A94E6508D6E6}"/>
              </a:ext>
            </a:extLst>
          </p:cNvPr>
          <p:cNvSpPr/>
          <p:nvPr/>
        </p:nvSpPr>
        <p:spPr>
          <a:xfrm>
            <a:off x="5885051" y="1436164"/>
            <a:ext cx="5303585" cy="5101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Now a virtual conference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Two-day format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Main event on Saturday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DNA Primer on Friday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100% live speakers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Multiple tracks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Later viewing of all sessions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000000"/>
                </a:solidFill>
              </a:rPr>
              <a:t>GeneaUs</a:t>
            </a:r>
            <a:r>
              <a:rPr lang="en-US" sz="2400" b="1" dirty="0">
                <a:solidFill>
                  <a:srgbClr val="000000"/>
                </a:solidFill>
              </a:rPr>
              <a:t> Bar returns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Virtual lunch tables</a:t>
            </a:r>
            <a:br>
              <a:rPr lang="en-US" sz="2400" b="1" dirty="0">
                <a:solidFill>
                  <a:srgbClr val="000000"/>
                </a:solidFill>
              </a:rPr>
            </a:br>
            <a:endParaRPr lang="en-US" sz="2400" b="1" dirty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i="1" dirty="0">
                <a:solidFill>
                  <a:srgbClr val="000000"/>
                </a:solidFill>
              </a:rPr>
              <a:t>And a cast of internationally, nationally, </a:t>
            </a:r>
            <a:br>
              <a:rPr lang="en-US" sz="2400" b="1" i="1" dirty="0">
                <a:solidFill>
                  <a:srgbClr val="000000"/>
                </a:solidFill>
              </a:rPr>
            </a:br>
            <a:r>
              <a:rPr lang="en-US" sz="2400" b="1" i="1" dirty="0">
                <a:solidFill>
                  <a:srgbClr val="000000"/>
                </a:solidFill>
              </a:rPr>
              <a:t>and regionally known speakers</a:t>
            </a:r>
            <a:r>
              <a:rPr lang="mr-IN" sz="2400" b="1" i="1" dirty="0">
                <a:solidFill>
                  <a:srgbClr val="000000"/>
                </a:solidFill>
              </a:rPr>
              <a:t>…</a:t>
            </a:r>
            <a:endParaRPr lang="en-US" sz="2400" b="1" i="1" dirty="0">
              <a:solidFill>
                <a:srgbClr val="000000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111FF45-3388-4A24-AB6C-A96681B25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954" y="1"/>
            <a:ext cx="2268992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6921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A4E2A252-0B48-4EAC-ADCA-F22A639F9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78" y="1740845"/>
            <a:ext cx="5693049" cy="4835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7A509E-43D5-438A-B2BE-8930578BF635}"/>
              </a:ext>
            </a:extLst>
          </p:cNvPr>
          <p:cNvSpPr txBox="1"/>
          <p:nvPr/>
        </p:nvSpPr>
        <p:spPr>
          <a:xfrm>
            <a:off x="850447" y="806117"/>
            <a:ext cx="425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Featuring: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175DFC-65B4-4A4E-80B7-A2FD71C41D92}"/>
              </a:ext>
            </a:extLst>
          </p:cNvPr>
          <p:cNvSpPr/>
          <p:nvPr/>
        </p:nvSpPr>
        <p:spPr>
          <a:xfrm>
            <a:off x="684525" y="1979681"/>
            <a:ext cx="45895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Kitty Cooper</a:t>
            </a:r>
          </a:p>
          <a:p>
            <a:pPr algn="ctr"/>
            <a:r>
              <a:rPr lang="en-US" sz="4400" dirty="0"/>
              <a:t>Maurice Gleeson</a:t>
            </a:r>
          </a:p>
          <a:p>
            <a:pPr algn="ctr"/>
            <a:r>
              <a:rPr lang="en-US" sz="4400" dirty="0"/>
              <a:t>Gail Lukasik</a:t>
            </a:r>
          </a:p>
          <a:p>
            <a:pPr algn="ctr"/>
            <a:r>
              <a:rPr lang="en-US" sz="4400" dirty="0"/>
              <a:t>Jane Haldeman</a:t>
            </a:r>
          </a:p>
          <a:p>
            <a:pPr algn="ctr"/>
            <a:r>
              <a:rPr lang="en-US" sz="4400" dirty="0"/>
              <a:t>Dan Hubbard</a:t>
            </a:r>
          </a:p>
          <a:p>
            <a:pPr algn="ctr"/>
            <a:r>
              <a:rPr lang="en-US" sz="4400" dirty="0"/>
              <a:t>Michelle Wilson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9330D26-CE45-44FE-AD24-A255BED4D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144" y="0"/>
            <a:ext cx="2273867" cy="16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25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7A509E-43D5-438A-B2BE-8930578BF635}"/>
              </a:ext>
            </a:extLst>
          </p:cNvPr>
          <p:cNvSpPr txBox="1"/>
          <p:nvPr/>
        </p:nvSpPr>
        <p:spPr>
          <a:xfrm>
            <a:off x="6094105" y="802955"/>
            <a:ext cx="4977976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/>
              <a:t>More information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9330D26-CE45-44FE-AD24-A255BED4D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3" y="2075068"/>
            <a:ext cx="3661831" cy="27280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175DFC-65B4-4A4E-80B7-A2FD71C41D92}"/>
              </a:ext>
            </a:extLst>
          </p:cNvPr>
          <p:cNvSpPr/>
          <p:nvPr/>
        </p:nvSpPr>
        <p:spPr>
          <a:xfrm>
            <a:off x="6090574" y="2421683"/>
            <a:ext cx="5744248" cy="22646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Registration: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hlinkClick r:id="rId4"/>
              </a:rPr>
              <a:t>https://caggni.org/GeneaQuest-2020</a:t>
            </a:r>
            <a:br>
              <a:rPr lang="en-US" sz="2400" dirty="0"/>
            </a:b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Facebook: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hlinkClick r:id="rId5"/>
              </a:rPr>
              <a:t>https://www.facebook.com/GeneaQuest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BE76D4-96A4-47CD-9437-A438C3626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429" y="4891857"/>
            <a:ext cx="1675328" cy="16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43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88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Marty Acks</dc:creator>
  <cp:lastModifiedBy>Marty Acks</cp:lastModifiedBy>
  <cp:revision>4</cp:revision>
  <dcterms:created xsi:type="dcterms:W3CDTF">2020-07-29T04:19:19Z</dcterms:created>
  <dcterms:modified xsi:type="dcterms:W3CDTF">2020-08-05T00:58:25Z</dcterms:modified>
</cp:coreProperties>
</file>